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8" r:id="rId6"/>
    <p:sldId id="269" r:id="rId7"/>
    <p:sldId id="259" r:id="rId8"/>
    <p:sldId id="264" r:id="rId9"/>
    <p:sldId id="265" r:id="rId10"/>
    <p:sldId id="267" r:id="rId11"/>
    <p:sldId id="270" r:id="rId12"/>
    <p:sldId id="260" r:id="rId13"/>
    <p:sldId id="271" r:id="rId14"/>
    <p:sldId id="262" r:id="rId15"/>
    <p:sldId id="272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396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21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60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3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31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07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749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12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75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448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63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009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chemeClr val="accent1">
                <a:lumMod val="75000"/>
              </a:schemeClr>
            </a:gs>
            <a:gs pos="56758">
              <a:srgbClr val="C4DB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8000">
              <a:srgbClr val="0070C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8EFA-FF63-40FF-9C04-8F29EB5612EF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68860-4E41-49A0-B1B4-50A75B8408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94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bpublishing.ibo.org/extendedessay/apps/dpapp/video-detail.html?doc=d_0_eeyyy_gui_1602_1_e&amp;video-url=https://player.vimeo.com/video/169933787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bpublishing.ibo.org/extendedessay/apps/dpapp/video-detail.html?doc=d_0_eeyyy_gui_1602_1_e&amp;video-url=https://player.vimeo.com/video/169235156" TargetMode="External"/><Relationship Id="rId2" Type="http://schemas.openxmlformats.org/officeDocument/2006/relationships/hyperlink" Target="https://ibpublishing.ibo.org/extendedessay/apps/dpapp/video-detail.html?doc=d_0_eeyyy_gui_1602_1_e&amp;video-url=https://player.vimeo.com/video/147648442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Extended </a:t>
            </a:r>
            <a:r>
              <a:rPr lang="pl-PL" b="1" dirty="0" err="1" smtClean="0"/>
              <a:t>Essay</a:t>
            </a:r>
            <a:r>
              <a:rPr lang="pl-PL" b="1" dirty="0" smtClean="0"/>
              <a:t> </a:t>
            </a:r>
            <a:r>
              <a:rPr lang="pl-PL" b="1" dirty="0" err="1" smtClean="0"/>
              <a:t>workshop</a:t>
            </a:r>
            <a:r>
              <a:rPr lang="pl-PL" b="1" dirty="0" smtClean="0"/>
              <a:t> – </a:t>
            </a:r>
            <a:r>
              <a:rPr lang="pl-PL" b="1" dirty="0" err="1" smtClean="0"/>
              <a:t>session</a:t>
            </a:r>
            <a:r>
              <a:rPr lang="pl-PL" b="1" dirty="0" smtClean="0"/>
              <a:t> 1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pl-PL" dirty="0" smtClean="0"/>
          </a:p>
          <a:p>
            <a:r>
              <a:rPr lang="pl-PL" dirty="0" err="1" smtClean="0"/>
              <a:t>What</a:t>
            </a:r>
            <a:r>
              <a:rPr lang="pl-PL" dirty="0" smtClean="0"/>
              <a:t> do </a:t>
            </a:r>
            <a:r>
              <a:rPr lang="pl-PL" dirty="0" err="1" smtClean="0"/>
              <a:t>you</a:t>
            </a:r>
            <a:r>
              <a:rPr lang="pl-PL" dirty="0" smtClean="0"/>
              <a:t> do in IB </a:t>
            </a:r>
            <a:r>
              <a:rPr lang="pl-PL" dirty="0" err="1" smtClean="0"/>
              <a:t>Programme</a:t>
            </a:r>
            <a:r>
              <a:rPr lang="pl-PL" dirty="0" smtClean="0"/>
              <a:t> 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5751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 smtClean="0"/>
              <a:t>Effective</a:t>
            </a:r>
            <a:r>
              <a:rPr lang="pl-PL" b="1" dirty="0" smtClean="0"/>
              <a:t> </a:t>
            </a:r>
            <a:r>
              <a:rPr lang="pl-PL" b="1" dirty="0" err="1" smtClean="0"/>
              <a:t>citing</a:t>
            </a:r>
            <a:r>
              <a:rPr lang="pl-PL" b="1" dirty="0" smtClean="0"/>
              <a:t> and </a:t>
            </a:r>
            <a:r>
              <a:rPr lang="pl-PL" b="1" dirty="0" err="1" smtClean="0"/>
              <a:t>referencing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 err="1" smtClean="0"/>
              <a:t>How</a:t>
            </a:r>
            <a:r>
              <a:rPr lang="pl-PL" dirty="0" smtClean="0"/>
              <a:t> to </a:t>
            </a:r>
            <a:r>
              <a:rPr lang="pl-PL" dirty="0" err="1" smtClean="0"/>
              <a:t>cite</a:t>
            </a:r>
            <a:r>
              <a:rPr lang="pl-PL" dirty="0" smtClean="0"/>
              <a:t>?</a:t>
            </a:r>
          </a:p>
          <a:p>
            <a:pPr algn="l"/>
            <a:endParaRPr lang="pl-PL" dirty="0" smtClean="0"/>
          </a:p>
          <a:p>
            <a:r>
              <a:rPr lang="pl-PL" sz="2800" b="1" dirty="0" err="1" smtClean="0"/>
              <a:t>Paraphrase</a:t>
            </a:r>
            <a:r>
              <a:rPr lang="pl-PL" sz="2800" b="1" dirty="0" smtClean="0"/>
              <a:t> and </a:t>
            </a:r>
            <a:r>
              <a:rPr lang="pl-PL" sz="2800" b="1" dirty="0" err="1" smtClean="0"/>
              <a:t>quotation</a:t>
            </a:r>
            <a:endParaRPr lang="pl-PL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66485740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Effective</a:t>
            </a:r>
            <a:r>
              <a:rPr lang="pl-PL" dirty="0" smtClean="0"/>
              <a:t> </a:t>
            </a:r>
            <a:r>
              <a:rPr lang="pl-PL" dirty="0" err="1" smtClean="0"/>
              <a:t>citing</a:t>
            </a:r>
            <a:r>
              <a:rPr lang="pl-PL" dirty="0" smtClean="0"/>
              <a:t> and </a:t>
            </a:r>
            <a:r>
              <a:rPr lang="pl-PL" dirty="0" err="1" smtClean="0"/>
              <a:t>referencing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911619"/>
          </a:xfrm>
        </p:spPr>
        <p:txBody>
          <a:bodyPr/>
          <a:lstStyle/>
          <a:p>
            <a:r>
              <a:rPr lang="pl-PL" dirty="0" smtClean="0"/>
              <a:t>How to </a:t>
            </a:r>
            <a:r>
              <a:rPr lang="pl-PL" dirty="0" err="1" smtClean="0"/>
              <a:t>cite</a:t>
            </a:r>
            <a:r>
              <a:rPr lang="pl-PL" dirty="0" smtClean="0"/>
              <a:t>?</a:t>
            </a:r>
          </a:p>
          <a:p>
            <a:pPr algn="l"/>
            <a:endParaRPr lang="pl-PL" dirty="0" smtClean="0"/>
          </a:p>
          <a:p>
            <a:r>
              <a:rPr lang="pl-PL" sz="2800" b="1" dirty="0" err="1" smtClean="0"/>
              <a:t>Paraphrase</a:t>
            </a:r>
            <a:r>
              <a:rPr lang="pl-PL" sz="2800" b="1" dirty="0" smtClean="0"/>
              <a:t> and </a:t>
            </a:r>
            <a:r>
              <a:rPr lang="pl-PL" sz="2800" b="1" dirty="0" err="1" smtClean="0"/>
              <a:t>quotation</a:t>
            </a:r>
            <a:endParaRPr lang="pl-PL" sz="2800" b="1" dirty="0" smtClean="0"/>
          </a:p>
          <a:p>
            <a:r>
              <a:rPr lang="pl-PL" sz="2000" dirty="0" smtClean="0"/>
              <a:t>In </a:t>
            </a:r>
            <a:r>
              <a:rPr lang="pl-PL" sz="2000" dirty="0" err="1" smtClean="0"/>
              <a:t>text</a:t>
            </a:r>
            <a:r>
              <a:rPr lang="pl-PL" sz="2000" dirty="0" smtClean="0"/>
              <a:t> </a:t>
            </a:r>
            <a:r>
              <a:rPr lang="pl-PL" sz="2000" dirty="0" err="1" smtClean="0"/>
              <a:t>citation</a:t>
            </a:r>
            <a:r>
              <a:rPr lang="pl-PL" sz="2000" dirty="0" smtClean="0"/>
              <a:t> : 1. </a:t>
            </a:r>
            <a:r>
              <a:rPr lang="pl-PL" sz="2000" dirty="0" err="1" smtClean="0"/>
              <a:t>author</a:t>
            </a:r>
            <a:r>
              <a:rPr lang="pl-PL" sz="2000" dirty="0" smtClean="0"/>
              <a:t> – </a:t>
            </a:r>
            <a:r>
              <a:rPr lang="pl-PL" sz="2000" dirty="0" err="1" smtClean="0"/>
              <a:t>name</a:t>
            </a:r>
            <a:r>
              <a:rPr lang="pl-PL" sz="2000" dirty="0" smtClean="0"/>
              <a:t>, </a:t>
            </a:r>
            <a:r>
              <a:rPr lang="pl-PL" sz="2000" dirty="0" err="1" smtClean="0"/>
              <a:t>page</a:t>
            </a:r>
            <a:endParaRPr lang="pl-PL" sz="2000" dirty="0" smtClean="0"/>
          </a:p>
          <a:p>
            <a:r>
              <a:rPr lang="pl-PL" sz="2000" dirty="0" smtClean="0"/>
              <a:t>2. </a:t>
            </a:r>
            <a:r>
              <a:rPr lang="pl-PL" sz="2000" dirty="0" err="1" smtClean="0"/>
              <a:t>author-date</a:t>
            </a:r>
            <a:r>
              <a:rPr lang="pl-PL" sz="2000" dirty="0" smtClean="0"/>
              <a:t> – </a:t>
            </a:r>
            <a:r>
              <a:rPr lang="pl-PL" sz="2000" dirty="0" err="1" smtClean="0"/>
              <a:t>name</a:t>
            </a:r>
            <a:r>
              <a:rPr lang="pl-PL" sz="2000" dirty="0" smtClean="0"/>
              <a:t>, </a:t>
            </a:r>
            <a:r>
              <a:rPr lang="pl-PL" sz="2000" dirty="0" err="1" smtClean="0"/>
              <a:t>year</a:t>
            </a:r>
            <a:r>
              <a:rPr lang="pl-PL" sz="2000" dirty="0" smtClean="0"/>
              <a:t> </a:t>
            </a:r>
            <a:r>
              <a:rPr lang="pl-PL" sz="2000" dirty="0" err="1" smtClean="0"/>
              <a:t>page</a:t>
            </a:r>
            <a:endParaRPr lang="pl-PL" sz="2000" dirty="0" smtClean="0"/>
          </a:p>
          <a:p>
            <a:r>
              <a:rPr lang="pl-PL" sz="2000" dirty="0" smtClean="0"/>
              <a:t>3. </a:t>
            </a:r>
            <a:r>
              <a:rPr lang="pl-PL" sz="2000" dirty="0" err="1" smtClean="0"/>
              <a:t>Numbered</a:t>
            </a:r>
            <a:r>
              <a:rPr lang="pl-PL" sz="2000" dirty="0" smtClean="0"/>
              <a:t> </a:t>
            </a:r>
            <a:r>
              <a:rPr lang="pl-PL" sz="2000" dirty="0" err="1" smtClean="0"/>
              <a:t>footnote</a:t>
            </a:r>
            <a:endParaRPr lang="pl-PL" sz="2000" dirty="0" smtClean="0"/>
          </a:p>
          <a:p>
            <a:endParaRPr lang="pl-PL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11997872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Practice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sz="3200" b="1" dirty="0" err="1" smtClean="0"/>
              <a:t>Quotation</a:t>
            </a:r>
            <a:r>
              <a:rPr lang="pl-PL" sz="3200" b="1" dirty="0" smtClean="0"/>
              <a:t> and </a:t>
            </a:r>
            <a:r>
              <a:rPr lang="pl-PL" sz="3200" b="1" dirty="0" err="1" smtClean="0"/>
              <a:t>paraphrasing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2366634996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Practice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sz="3200" b="1" dirty="0" err="1" smtClean="0"/>
              <a:t>Documentation</a:t>
            </a:r>
            <a:r>
              <a:rPr lang="pl-PL" sz="3200" b="1" dirty="0" smtClean="0"/>
              <a:t> </a:t>
            </a:r>
            <a:r>
              <a:rPr lang="pl-PL" sz="3200" b="1" dirty="0" err="1" smtClean="0"/>
              <a:t>check</a:t>
            </a:r>
            <a:r>
              <a:rPr lang="pl-PL" sz="3200" b="1" dirty="0" smtClean="0"/>
              <a:t> - list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2212700748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50499"/>
          </a:xfrm>
        </p:spPr>
        <p:txBody>
          <a:bodyPr/>
          <a:lstStyle/>
          <a:p>
            <a:r>
              <a:rPr lang="pl-PL" b="1" dirty="0" err="1" smtClean="0"/>
              <a:t>Videos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Video 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256130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47557" y="1994561"/>
            <a:ext cx="9144000" cy="1550499"/>
          </a:xfrm>
        </p:spPr>
        <p:txBody>
          <a:bodyPr/>
          <a:lstStyle/>
          <a:p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Questions</a:t>
            </a:r>
            <a:r>
              <a:rPr lang="pl-PL" dirty="0" smtClean="0"/>
              <a:t> and </a:t>
            </a:r>
            <a:r>
              <a:rPr lang="pl-PL" dirty="0" err="1" smtClean="0"/>
              <a:t>discussion</a:t>
            </a:r>
            <a:endParaRPr lang="pl-PL" dirty="0"/>
          </a:p>
        </p:txBody>
      </p:sp>
      <p:pic>
        <p:nvPicPr>
          <p:cNvPr id="4" name="Obraz 3" descr="DP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864" y="1014633"/>
            <a:ext cx="38100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7256130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Approaches</a:t>
            </a:r>
            <a:r>
              <a:rPr lang="pl-PL" b="1" dirty="0" smtClean="0"/>
              <a:t> to learning : ATL </a:t>
            </a:r>
            <a:r>
              <a:rPr lang="pl-PL" b="1" dirty="0" err="1" smtClean="0"/>
              <a:t>skills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/>
            <a:r>
              <a:rPr lang="pl-PL" dirty="0" err="1" smtClean="0"/>
              <a:t>self</a:t>
            </a:r>
            <a:r>
              <a:rPr lang="pl-PL" dirty="0" smtClean="0"/>
              <a:t> management</a:t>
            </a:r>
          </a:p>
          <a:p>
            <a:pPr algn="ctr"/>
            <a:r>
              <a:rPr lang="pl-PL" dirty="0" err="1"/>
              <a:t>s</a:t>
            </a:r>
            <a:r>
              <a:rPr lang="pl-PL" dirty="0" err="1" smtClean="0"/>
              <a:t>ocial</a:t>
            </a:r>
            <a:endParaRPr lang="pl-PL" dirty="0" smtClean="0"/>
          </a:p>
          <a:p>
            <a:pPr algn="ctr"/>
            <a:r>
              <a:rPr lang="pl-PL" dirty="0" err="1" smtClean="0"/>
              <a:t>communication</a:t>
            </a:r>
            <a:endParaRPr lang="pl-PL" dirty="0" smtClean="0"/>
          </a:p>
          <a:p>
            <a:pPr algn="ctr"/>
            <a:r>
              <a:rPr lang="pl-PL" dirty="0" err="1" smtClean="0"/>
              <a:t>thinking</a:t>
            </a:r>
            <a:r>
              <a:rPr lang="pl-PL" dirty="0" smtClean="0"/>
              <a:t> and </a:t>
            </a:r>
            <a:r>
              <a:rPr lang="pl-PL" dirty="0" err="1" smtClean="0"/>
              <a:t>research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63317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 smtClean="0"/>
              <a:t>Videos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Video 1</a:t>
            </a:r>
            <a:r>
              <a:rPr lang="pl-PL" dirty="0" smtClean="0"/>
              <a:t> and 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Video </a:t>
            </a:r>
            <a:r>
              <a:rPr lang="pl-PL" dirty="0" smtClean="0">
                <a:hlinkClick r:id="rId3"/>
              </a:rPr>
              <a:t>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0942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Thinking</a:t>
            </a:r>
            <a:r>
              <a:rPr lang="pl-PL" b="1" dirty="0" smtClean="0"/>
              <a:t> and </a:t>
            </a:r>
            <a:r>
              <a:rPr lang="pl-PL" b="1" dirty="0" err="1" smtClean="0"/>
              <a:t>research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99873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Academic</a:t>
            </a:r>
            <a:r>
              <a:rPr lang="pl-PL" b="1" dirty="0" smtClean="0"/>
              <a:t> </a:t>
            </a:r>
            <a:r>
              <a:rPr lang="pl-PL" b="1" dirty="0" err="1" smtClean="0"/>
              <a:t>honesty</a:t>
            </a:r>
            <a:r>
              <a:rPr lang="pl-PL" b="1" dirty="0" smtClean="0"/>
              <a:t> in the IB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Initial</a:t>
            </a:r>
            <a:r>
              <a:rPr lang="pl-PL" dirty="0" smtClean="0"/>
              <a:t> </a:t>
            </a:r>
            <a:r>
              <a:rPr lang="pl-PL" dirty="0" err="1" smtClean="0"/>
              <a:t>consideration</a:t>
            </a:r>
            <a:endParaRPr lang="pl-PL" dirty="0" smtClean="0"/>
          </a:p>
          <a:p>
            <a:r>
              <a:rPr lang="pl-PL" dirty="0" err="1" smtClean="0"/>
              <a:t>Implementing</a:t>
            </a:r>
            <a:r>
              <a:rPr lang="pl-PL" dirty="0" smtClean="0"/>
              <a:t> </a:t>
            </a:r>
            <a:r>
              <a:rPr lang="pl-PL" dirty="0" err="1" smtClean="0"/>
              <a:t>honesty</a:t>
            </a:r>
            <a:r>
              <a:rPr lang="pl-PL" dirty="0" smtClean="0"/>
              <a:t> policy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97687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Academic</a:t>
            </a:r>
            <a:r>
              <a:rPr lang="pl-PL" b="1" dirty="0" smtClean="0"/>
              <a:t> </a:t>
            </a:r>
            <a:r>
              <a:rPr lang="pl-PL" b="1" dirty="0" err="1" smtClean="0"/>
              <a:t>honesty</a:t>
            </a:r>
            <a:r>
              <a:rPr lang="pl-PL" b="1" dirty="0" smtClean="0"/>
              <a:t> in the IB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Note</a:t>
            </a:r>
            <a:r>
              <a:rPr lang="pl-PL" dirty="0" smtClean="0"/>
              <a:t> </a:t>
            </a:r>
            <a:r>
              <a:rPr lang="pl-PL" dirty="0" err="1" smtClean="0"/>
              <a:t>making</a:t>
            </a:r>
            <a:endParaRPr lang="pl-PL" dirty="0" smtClean="0"/>
          </a:p>
          <a:p>
            <a:r>
              <a:rPr lang="pl-PL" dirty="0" smtClean="0"/>
              <a:t>In-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citation</a:t>
            </a:r>
            <a:endParaRPr lang="pl-PL" dirty="0" smtClean="0"/>
          </a:p>
          <a:p>
            <a:r>
              <a:rPr lang="pl-PL" dirty="0" err="1" smtClean="0"/>
              <a:t>Preparation</a:t>
            </a:r>
            <a:r>
              <a:rPr lang="pl-PL" dirty="0" smtClean="0"/>
              <a:t> of the </a:t>
            </a:r>
            <a:r>
              <a:rPr lang="pl-PL" dirty="0" err="1" smtClean="0"/>
              <a:t>bibliography</a:t>
            </a:r>
            <a:endParaRPr lang="pl-PL" dirty="0" smtClean="0"/>
          </a:p>
          <a:p>
            <a:r>
              <a:rPr lang="pl-PL" dirty="0" smtClean="0"/>
              <a:t>Case </a:t>
            </a:r>
            <a:r>
              <a:rPr lang="pl-PL" dirty="0" err="1" smtClean="0"/>
              <a:t>studies</a:t>
            </a:r>
            <a:r>
              <a:rPr lang="pl-PL" dirty="0" smtClean="0"/>
              <a:t> </a:t>
            </a:r>
            <a:r>
              <a:rPr lang="pl-PL" dirty="0" err="1" smtClean="0"/>
              <a:t>table</a:t>
            </a:r>
            <a:r>
              <a:rPr lang="pl-PL" dirty="0" smtClean="0"/>
              <a:t> p. 18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58235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 smtClean="0"/>
              <a:t>Effective</a:t>
            </a:r>
            <a:r>
              <a:rPr lang="pl-PL" b="1" dirty="0" smtClean="0"/>
              <a:t> </a:t>
            </a:r>
            <a:r>
              <a:rPr lang="pl-PL" b="1" dirty="0" err="1" smtClean="0"/>
              <a:t>citing</a:t>
            </a:r>
            <a:r>
              <a:rPr lang="pl-PL" b="1" dirty="0" smtClean="0"/>
              <a:t> and </a:t>
            </a:r>
            <a:r>
              <a:rPr lang="pl-PL" b="1" dirty="0" err="1" smtClean="0"/>
              <a:t>referencing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err="1" smtClean="0"/>
              <a:t>Why</a:t>
            </a:r>
            <a:r>
              <a:rPr lang="pl-PL" dirty="0" smtClean="0"/>
              <a:t> </a:t>
            </a:r>
            <a:r>
              <a:rPr lang="pl-PL" dirty="0" err="1" smtClean="0"/>
              <a:t>cite</a:t>
            </a:r>
            <a:r>
              <a:rPr lang="pl-PL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494151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 smtClean="0"/>
              <a:t>Effective</a:t>
            </a:r>
            <a:r>
              <a:rPr lang="pl-PL" b="1" dirty="0" smtClean="0"/>
              <a:t> </a:t>
            </a:r>
            <a:r>
              <a:rPr lang="pl-PL" b="1" dirty="0" err="1" smtClean="0"/>
              <a:t>citing</a:t>
            </a:r>
            <a:r>
              <a:rPr lang="pl-PL" b="1" dirty="0" smtClean="0"/>
              <a:t> and </a:t>
            </a:r>
            <a:r>
              <a:rPr lang="pl-PL" b="1" dirty="0" err="1" smtClean="0"/>
              <a:t>referencing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err="1" smtClean="0"/>
              <a:t>What</a:t>
            </a:r>
            <a:r>
              <a:rPr lang="pl-PL" dirty="0" smtClean="0"/>
              <a:t> to </a:t>
            </a:r>
            <a:r>
              <a:rPr lang="pl-PL" dirty="0" err="1" smtClean="0"/>
              <a:t>cite</a:t>
            </a:r>
            <a:r>
              <a:rPr lang="pl-PL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007551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 smtClean="0"/>
              <a:t>Effective</a:t>
            </a:r>
            <a:r>
              <a:rPr lang="pl-PL" b="1" dirty="0" smtClean="0"/>
              <a:t> </a:t>
            </a:r>
            <a:r>
              <a:rPr lang="pl-PL" b="1" dirty="0" err="1" smtClean="0"/>
              <a:t>citing</a:t>
            </a:r>
            <a:r>
              <a:rPr lang="pl-PL" b="1" dirty="0" smtClean="0"/>
              <a:t> and </a:t>
            </a:r>
            <a:r>
              <a:rPr lang="pl-PL" b="1" dirty="0" err="1" smtClean="0"/>
              <a:t>referencing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err="1" smtClean="0"/>
              <a:t>When</a:t>
            </a:r>
            <a:r>
              <a:rPr lang="pl-PL" dirty="0" smtClean="0"/>
              <a:t> to </a:t>
            </a:r>
            <a:r>
              <a:rPr lang="pl-PL" dirty="0" err="1" smtClean="0"/>
              <a:t>cite</a:t>
            </a:r>
            <a:r>
              <a:rPr lang="pl-PL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08307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150</Words>
  <Application>Microsoft Office PowerPoint</Application>
  <PresentationFormat>Niestandardowy</PresentationFormat>
  <Paragraphs>59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Extended Essay workshop – session 1</vt:lpstr>
      <vt:lpstr>Approaches to learning : ATL skills</vt:lpstr>
      <vt:lpstr>Videos</vt:lpstr>
      <vt:lpstr>Thinking and research</vt:lpstr>
      <vt:lpstr>Academic honesty in the IB</vt:lpstr>
      <vt:lpstr>Academic honesty in the IB</vt:lpstr>
      <vt:lpstr>Effective citing and referencing</vt:lpstr>
      <vt:lpstr>Effective citing and referencing</vt:lpstr>
      <vt:lpstr>Effective citing and referencing</vt:lpstr>
      <vt:lpstr>Effective citing and referencing</vt:lpstr>
      <vt:lpstr>Effective citing and referencing</vt:lpstr>
      <vt:lpstr>Practice </vt:lpstr>
      <vt:lpstr>Practice </vt:lpstr>
      <vt:lpstr>Videos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Essay workshop – session 1</dc:title>
  <dc:creator>biblio</dc:creator>
  <cp:lastModifiedBy>A&amp;P</cp:lastModifiedBy>
  <cp:revision>12</cp:revision>
  <dcterms:created xsi:type="dcterms:W3CDTF">2017-09-28T10:32:27Z</dcterms:created>
  <dcterms:modified xsi:type="dcterms:W3CDTF">2017-10-16T19:45:00Z</dcterms:modified>
</cp:coreProperties>
</file>